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7099300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2" autoAdjust="0"/>
  </p:normalViewPr>
  <p:slideViewPr>
    <p:cSldViewPr>
      <p:cViewPr>
        <p:scale>
          <a:sx n="75" d="100"/>
          <a:sy n="75" d="100"/>
        </p:scale>
        <p:origin x="-2724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921D-282C-4C23-BA49-7B6CFF689E37}" type="datetimeFigureOut">
              <a:rPr lang="th-TH" smtClean="0"/>
              <a:t>09/09/65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604-BFEA-4A17-BE78-A397AD3FDF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764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921D-282C-4C23-BA49-7B6CFF689E37}" type="datetimeFigureOut">
              <a:rPr lang="th-TH" smtClean="0"/>
              <a:t>09/09/65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604-BFEA-4A17-BE78-A397AD3FDF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700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921D-282C-4C23-BA49-7B6CFF689E37}" type="datetimeFigureOut">
              <a:rPr lang="th-TH" smtClean="0"/>
              <a:t>09/09/65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604-BFEA-4A17-BE78-A397AD3FDF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315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921D-282C-4C23-BA49-7B6CFF689E37}" type="datetimeFigureOut">
              <a:rPr lang="th-TH" smtClean="0"/>
              <a:t>09/09/65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604-BFEA-4A17-BE78-A397AD3FDF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36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921D-282C-4C23-BA49-7B6CFF689E37}" type="datetimeFigureOut">
              <a:rPr lang="th-TH" smtClean="0"/>
              <a:t>09/09/65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604-BFEA-4A17-BE78-A397AD3FDF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323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921D-282C-4C23-BA49-7B6CFF689E37}" type="datetimeFigureOut">
              <a:rPr lang="th-TH" smtClean="0"/>
              <a:t>09/09/65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604-BFEA-4A17-BE78-A397AD3FDF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308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921D-282C-4C23-BA49-7B6CFF689E37}" type="datetimeFigureOut">
              <a:rPr lang="th-TH" smtClean="0"/>
              <a:t>09/09/65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604-BFEA-4A17-BE78-A397AD3FDF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498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921D-282C-4C23-BA49-7B6CFF689E37}" type="datetimeFigureOut">
              <a:rPr lang="th-TH" smtClean="0"/>
              <a:t>09/09/65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604-BFEA-4A17-BE78-A397AD3FDF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495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921D-282C-4C23-BA49-7B6CFF689E37}" type="datetimeFigureOut">
              <a:rPr lang="th-TH" smtClean="0"/>
              <a:t>09/09/65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604-BFEA-4A17-BE78-A397AD3FDF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868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921D-282C-4C23-BA49-7B6CFF689E37}" type="datetimeFigureOut">
              <a:rPr lang="th-TH" smtClean="0"/>
              <a:t>09/09/65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604-BFEA-4A17-BE78-A397AD3FDF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297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921D-282C-4C23-BA49-7B6CFF689E37}" type="datetimeFigureOut">
              <a:rPr lang="th-TH" smtClean="0"/>
              <a:t>09/09/65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604-BFEA-4A17-BE78-A397AD3FDF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062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D921D-282C-4C23-BA49-7B6CFF689E37}" type="datetimeFigureOut">
              <a:rPr lang="th-TH" smtClean="0"/>
              <a:t>09/09/65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4604-BFEA-4A17-BE78-A397AD3FDF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83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6792" y="-1179512"/>
            <a:ext cx="15449550" cy="866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5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ธนาพันธ์ โพธิ์แก้ว</dc:creator>
  <cp:lastModifiedBy>ธนาพันธ์ โพธิ์แก้ว</cp:lastModifiedBy>
  <cp:revision>125</cp:revision>
  <cp:lastPrinted>2022-05-09T14:30:12Z</cp:lastPrinted>
  <dcterms:created xsi:type="dcterms:W3CDTF">2021-06-17T07:15:44Z</dcterms:created>
  <dcterms:modified xsi:type="dcterms:W3CDTF">2022-09-09T09:38:53Z</dcterms:modified>
</cp:coreProperties>
</file>